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75" r:id="rId4"/>
    <p:sldId id="277" r:id="rId5"/>
    <p:sldId id="279" r:id="rId6"/>
    <p:sldId id="278" r:id="rId7"/>
    <p:sldId id="257" r:id="rId8"/>
    <p:sldId id="274" r:id="rId9"/>
    <p:sldId id="269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72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4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76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1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7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2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2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5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4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92BC-6A17-4FB7-9DDF-64B814B9D93D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47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turtlebot3.robotis.com/en/latest/appendix_opencr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301208"/>
            <a:ext cx="6400800" cy="84164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Autonomous Driving</a:t>
            </a:r>
            <a:b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Opened Project</a:t>
            </a:r>
            <a:endParaRPr lang="ko-KR" altLang="en-US" dirty="0">
              <a:solidFill>
                <a:schemeClr val="tx1"/>
              </a:solidFill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pic>
        <p:nvPicPr>
          <p:cNvPr id="1026" name="Picture 2" descr="C:\Users\Nakasian\Desktop\ezgif-2-04e7b8a3c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588" y="548680"/>
            <a:ext cx="5123208" cy="43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9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TB3 </a:t>
            </a:r>
            <a:r>
              <a:rPr lang="ko-KR" altLang="en-US" dirty="0" smtClean="0"/>
              <a:t>자율주행 </a:t>
            </a:r>
            <a:r>
              <a:rPr lang="en-US" altLang="ko-KR" dirty="0" smtClean="0"/>
              <a:t>1</a:t>
            </a:r>
            <a:r>
              <a:rPr lang="ko-KR" altLang="en-US" dirty="0" smtClean="0"/>
              <a:t>기 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2017/03/29 –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첫 모임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내용 전달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인사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배정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altLang="ko-KR" sz="2400" dirty="0"/>
              <a:t>2017/04/05 </a:t>
            </a:r>
            <a:r>
              <a:rPr lang="en-US" altLang="ko-KR" sz="2400" dirty="0" smtClean="0"/>
              <a:t>– </a:t>
            </a:r>
            <a:r>
              <a:rPr lang="en-US" altLang="ko-KR" sz="2400" dirty="0"/>
              <a:t>TURTLEBOT3 </a:t>
            </a:r>
            <a:r>
              <a:rPr lang="ko-KR" altLang="en-US" sz="2400" dirty="0" smtClean="0"/>
              <a:t>조립 및 간단 구동</a:t>
            </a:r>
            <a:endParaRPr lang="en-US" altLang="ko-KR" sz="2400" dirty="0" smtClean="0"/>
          </a:p>
          <a:p>
            <a:r>
              <a:rPr lang="en-US" altLang="ko-KR" sz="2400" dirty="0"/>
              <a:t>2017/04/12 </a:t>
            </a:r>
            <a:r>
              <a:rPr lang="en-US" altLang="ko-KR" sz="2400" dirty="0" smtClean="0"/>
              <a:t>– </a:t>
            </a:r>
            <a:r>
              <a:rPr lang="en-US" altLang="ko-KR" sz="2400" dirty="0"/>
              <a:t>TURTLEBOT3 </a:t>
            </a:r>
            <a:r>
              <a:rPr lang="en-US" altLang="ko-KR" sz="2400" dirty="0" smtClean="0"/>
              <a:t>SLAM &amp; Navigation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2017/04/19 </a:t>
            </a:r>
            <a:r>
              <a:rPr lang="en-US" altLang="ko-KR" sz="2400" dirty="0" smtClean="0"/>
              <a:t>– </a:t>
            </a:r>
            <a:r>
              <a:rPr lang="en-US" altLang="ko-KR" sz="2400" dirty="0"/>
              <a:t>TURTLEBOT3 </a:t>
            </a:r>
            <a:r>
              <a:rPr lang="en-US" altLang="ko-KR" sz="2400" dirty="0" smtClean="0"/>
              <a:t>Lane Following @ DT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2017/04/26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각 예제 추가 체험 예비일 </a:t>
            </a:r>
            <a:endParaRPr lang="en-US" altLang="ko-KR" sz="2400" dirty="0" smtClean="0"/>
          </a:p>
          <a:p>
            <a:r>
              <a:rPr lang="en-US" altLang="ko-KR" sz="2400" dirty="0"/>
              <a:t>2017/05/03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아이디어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연구 스케줄 발표회</a:t>
            </a:r>
            <a:endParaRPr lang="en-US" altLang="ko-KR" sz="2400" dirty="0" smtClean="0"/>
          </a:p>
          <a:p>
            <a:r>
              <a:rPr lang="en-US" altLang="ko-KR" sz="2400" dirty="0"/>
              <a:t>2017/05/10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맵</a:t>
            </a:r>
            <a:r>
              <a:rPr lang="ko-KR" altLang="en-US" sz="2400" dirty="0" smtClean="0"/>
              <a:t> 제작</a:t>
            </a:r>
            <a:endParaRPr lang="en-US" altLang="ko-KR" sz="2400" dirty="0" smtClean="0"/>
          </a:p>
          <a:p>
            <a:r>
              <a:rPr lang="en-US" altLang="ko-KR" sz="2400" dirty="0"/>
              <a:t>2017/05/17 </a:t>
            </a:r>
            <a:r>
              <a:rPr lang="en-US" altLang="ko-KR" sz="2400" dirty="0" smtClean="0"/>
              <a:t>~ 06/07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2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 </a:t>
            </a:r>
            <a:r>
              <a:rPr lang="en-US" altLang="ko-KR" sz="2400" b="1" dirty="0" smtClean="0"/>
              <a:t>*</a:t>
            </a:r>
            <a:r>
              <a:rPr lang="ko-KR" altLang="en-US" sz="2400" b="1" dirty="0"/>
              <a:t> 조별 </a:t>
            </a:r>
            <a:r>
              <a:rPr lang="ko-KR" altLang="en-US" sz="2400" b="1" dirty="0" smtClean="0"/>
              <a:t>연구</a:t>
            </a:r>
            <a:endParaRPr lang="en-US" altLang="ko-KR" sz="2400" b="1" dirty="0"/>
          </a:p>
          <a:p>
            <a:r>
              <a:rPr lang="en-US" altLang="ko-KR" sz="2400" dirty="0"/>
              <a:t>2017/06/14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연구 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2017/06/21 </a:t>
            </a:r>
            <a:r>
              <a:rPr lang="en-US" altLang="ko-KR" sz="2400" dirty="0" smtClean="0"/>
              <a:t>– 5</a:t>
            </a:r>
            <a:r>
              <a:rPr lang="ko-KR" altLang="en-US" sz="2400" dirty="0" err="1" smtClean="0"/>
              <a:t>명팀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론칭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/>
              <a:t>조립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역할 조율 및 인계 회의</a:t>
            </a:r>
            <a:endParaRPr lang="en-US" altLang="ko-KR" sz="2400" dirty="0" smtClean="0"/>
          </a:p>
          <a:p>
            <a:r>
              <a:rPr lang="en-US" altLang="ko-KR" sz="2400" dirty="0"/>
              <a:t>2017/06/28 </a:t>
            </a:r>
            <a:r>
              <a:rPr lang="en-US" altLang="ko-KR" sz="2400" dirty="0" smtClean="0"/>
              <a:t>~ 07/30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4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</a:t>
            </a:r>
            <a:r>
              <a:rPr lang="ko-KR" altLang="en-US" sz="2400" b="1" dirty="0" err="1" smtClean="0"/>
              <a:t>팀별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연구</a:t>
            </a:r>
            <a:endParaRPr lang="en-US" altLang="ko-KR" sz="2400" b="1" dirty="0" smtClean="0"/>
          </a:p>
          <a:p>
            <a:r>
              <a:rPr lang="en-US" altLang="ko-KR" sz="2400" dirty="0"/>
              <a:t>2017/08/02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팀대항</a:t>
            </a:r>
            <a:r>
              <a:rPr lang="ko-KR" altLang="en-US" sz="2400" dirty="0" smtClean="0"/>
              <a:t> 대회</a:t>
            </a:r>
            <a:endParaRPr lang="en-US" altLang="ko-KR" sz="2400" dirty="0" smtClean="0"/>
          </a:p>
          <a:p>
            <a:r>
              <a:rPr lang="en-US" altLang="ko-KR" sz="2400" dirty="0"/>
              <a:t>2017/08/09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2017/08/16 </a:t>
            </a:r>
            <a:r>
              <a:rPr lang="en-US" altLang="ko-KR" sz="2400" dirty="0" smtClean="0"/>
              <a:t>~ 09/06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3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</a:t>
            </a:r>
            <a:r>
              <a:rPr lang="en-US" altLang="ko-KR" sz="2400" dirty="0" smtClean="0"/>
              <a:t> – </a:t>
            </a:r>
            <a:r>
              <a:rPr lang="ko-KR" altLang="en-US" sz="2400" b="1" dirty="0" smtClean="0"/>
              <a:t>자율 연구</a:t>
            </a:r>
            <a:endParaRPr lang="en-US" altLang="ko-KR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12160" y="6453336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진행자 </a:t>
            </a:r>
            <a:r>
              <a:rPr lang="en-US" altLang="ko-KR" b="1" dirty="0" smtClean="0"/>
              <a:t>5/31, 6/07 </a:t>
            </a:r>
            <a:r>
              <a:rPr lang="ko-KR" altLang="en-US" b="1" dirty="0" smtClean="0"/>
              <a:t>불참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11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그룹 110"/>
          <p:cNvGrpSpPr/>
          <p:nvPr/>
        </p:nvGrpSpPr>
        <p:grpSpPr>
          <a:xfrm>
            <a:off x="8412279" y="1635096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2" name="타원 111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3" name="직선 연결선 112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그룹 117"/>
          <p:cNvGrpSpPr/>
          <p:nvPr/>
        </p:nvGrpSpPr>
        <p:grpSpPr>
          <a:xfrm>
            <a:off x="7459944" y="1635096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9" name="타원 118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0" name="직선 연결선 119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6804248" y="2730875"/>
            <a:ext cx="2460262" cy="1209569"/>
            <a:chOff x="827583" y="2017973"/>
            <a:chExt cx="2907656" cy="142952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0" name="원통 19"/>
            <p:cNvSpPr/>
            <p:nvPr/>
          </p:nvSpPr>
          <p:spPr>
            <a:xfrm>
              <a:off x="2651624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원통 20"/>
            <p:cNvSpPr/>
            <p:nvPr/>
          </p:nvSpPr>
          <p:spPr>
            <a:xfrm>
              <a:off x="2981848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원통 21"/>
            <p:cNvSpPr/>
            <p:nvPr/>
          </p:nvSpPr>
          <p:spPr>
            <a:xfrm>
              <a:off x="1221905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통 22"/>
            <p:cNvSpPr/>
            <p:nvPr/>
          </p:nvSpPr>
          <p:spPr>
            <a:xfrm>
              <a:off x="1571777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827583" y="2017973"/>
              <a:ext cx="2907656" cy="690947"/>
              <a:chOff x="827583" y="2017973"/>
              <a:chExt cx="2907656" cy="690947"/>
            </a:xfrm>
            <a:grpFill/>
          </p:grpSpPr>
          <p:sp>
            <p:nvSpPr>
              <p:cNvPr id="25" name="평행 사변형 24"/>
              <p:cNvSpPr/>
              <p:nvPr/>
            </p:nvSpPr>
            <p:spPr>
              <a:xfrm>
                <a:off x="827584" y="2017973"/>
                <a:ext cx="2736304" cy="439916"/>
              </a:xfrm>
              <a:prstGeom prst="parallelogram">
                <a:avLst>
                  <a:gd name="adj" fmla="val 123833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827583" y="2457889"/>
                <a:ext cx="2192365" cy="251031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평행 사변형 26"/>
              <p:cNvSpPr/>
              <p:nvPr/>
            </p:nvSpPr>
            <p:spPr>
              <a:xfrm rot="19285732">
                <a:off x="2871199" y="2265798"/>
                <a:ext cx="864040" cy="197406"/>
              </a:xfrm>
              <a:prstGeom prst="parallelogram">
                <a:avLst>
                  <a:gd name="adj" fmla="val 80520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5" name="그룹 124"/>
          <p:cNvGrpSpPr/>
          <p:nvPr/>
        </p:nvGrpSpPr>
        <p:grpSpPr>
          <a:xfrm>
            <a:off x="7017151" y="2829129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6" name="타원 125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7" name="직선 연결선 126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그룹 131"/>
          <p:cNvGrpSpPr/>
          <p:nvPr/>
        </p:nvGrpSpPr>
        <p:grpSpPr>
          <a:xfrm>
            <a:off x="6064816" y="2829129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33" name="타원 132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4" name="직선 연결선 133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/>
          <p:cNvGrpSpPr/>
          <p:nvPr/>
        </p:nvGrpSpPr>
        <p:grpSpPr>
          <a:xfrm>
            <a:off x="4932448" y="1627088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8" name="타원 97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9" name="직선 연결선 98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/>
          <p:cNvGrpSpPr/>
          <p:nvPr/>
        </p:nvGrpSpPr>
        <p:grpSpPr>
          <a:xfrm>
            <a:off x="3980113" y="1627088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05" name="타원 104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6" name="직선 연결선 105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3206283" y="2751060"/>
            <a:ext cx="2460262" cy="1209569"/>
            <a:chOff x="827583" y="2017973"/>
            <a:chExt cx="2907656" cy="142952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1" name="원통 10"/>
            <p:cNvSpPr/>
            <p:nvPr/>
          </p:nvSpPr>
          <p:spPr>
            <a:xfrm>
              <a:off x="2651624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원통 11"/>
            <p:cNvSpPr/>
            <p:nvPr/>
          </p:nvSpPr>
          <p:spPr>
            <a:xfrm>
              <a:off x="2981848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원통 13"/>
            <p:cNvSpPr/>
            <p:nvPr/>
          </p:nvSpPr>
          <p:spPr>
            <a:xfrm>
              <a:off x="1221905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원통 14"/>
            <p:cNvSpPr/>
            <p:nvPr/>
          </p:nvSpPr>
          <p:spPr>
            <a:xfrm>
              <a:off x="1571777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827583" y="2017973"/>
              <a:ext cx="2907656" cy="690947"/>
              <a:chOff x="827583" y="2017973"/>
              <a:chExt cx="2907656" cy="690947"/>
            </a:xfrm>
            <a:grpFill/>
          </p:grpSpPr>
          <p:sp>
            <p:nvSpPr>
              <p:cNvPr id="5" name="평행 사변형 4"/>
              <p:cNvSpPr/>
              <p:nvPr/>
            </p:nvSpPr>
            <p:spPr>
              <a:xfrm>
                <a:off x="827584" y="2017973"/>
                <a:ext cx="2736304" cy="439916"/>
              </a:xfrm>
              <a:prstGeom prst="parallelogram">
                <a:avLst>
                  <a:gd name="adj" fmla="val 123833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27583" y="2457889"/>
                <a:ext cx="2192365" cy="251031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평행 사변형 8"/>
              <p:cNvSpPr/>
              <p:nvPr/>
            </p:nvSpPr>
            <p:spPr>
              <a:xfrm rot="19285732">
                <a:off x="2871199" y="2265798"/>
                <a:ext cx="864040" cy="197406"/>
              </a:xfrm>
              <a:prstGeom prst="parallelogram">
                <a:avLst>
                  <a:gd name="adj" fmla="val 80520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3" name="그룹 82"/>
          <p:cNvGrpSpPr/>
          <p:nvPr/>
        </p:nvGrpSpPr>
        <p:grpSpPr>
          <a:xfrm>
            <a:off x="3537320" y="2697614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4" name="타원 83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/>
          <p:cNvGrpSpPr/>
          <p:nvPr/>
        </p:nvGrpSpPr>
        <p:grpSpPr>
          <a:xfrm>
            <a:off x="2584985" y="2697614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1" name="타원 90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2" name="직선 연결선 91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1752051" y="4001973"/>
            <a:ext cx="2460262" cy="1209569"/>
            <a:chOff x="827583" y="2017973"/>
            <a:chExt cx="2907656" cy="142952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9" name="원통 28"/>
            <p:cNvSpPr/>
            <p:nvPr/>
          </p:nvSpPr>
          <p:spPr>
            <a:xfrm>
              <a:off x="2651624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통 29"/>
            <p:cNvSpPr/>
            <p:nvPr/>
          </p:nvSpPr>
          <p:spPr>
            <a:xfrm>
              <a:off x="2981848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원통 30"/>
            <p:cNvSpPr/>
            <p:nvPr/>
          </p:nvSpPr>
          <p:spPr>
            <a:xfrm>
              <a:off x="1221905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원통 31"/>
            <p:cNvSpPr/>
            <p:nvPr/>
          </p:nvSpPr>
          <p:spPr>
            <a:xfrm>
              <a:off x="1571777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827583" y="2017973"/>
              <a:ext cx="2907656" cy="690947"/>
              <a:chOff x="827583" y="2017973"/>
              <a:chExt cx="2907656" cy="690947"/>
            </a:xfrm>
            <a:grpFill/>
          </p:grpSpPr>
          <p:sp>
            <p:nvSpPr>
              <p:cNvPr id="34" name="평행 사변형 33"/>
              <p:cNvSpPr/>
              <p:nvPr/>
            </p:nvSpPr>
            <p:spPr>
              <a:xfrm>
                <a:off x="827584" y="2017973"/>
                <a:ext cx="2736304" cy="439916"/>
              </a:xfrm>
              <a:prstGeom prst="parallelogram">
                <a:avLst>
                  <a:gd name="adj" fmla="val 123833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827583" y="2457889"/>
                <a:ext cx="2192365" cy="251031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평행 사변형 35"/>
              <p:cNvSpPr/>
              <p:nvPr/>
            </p:nvSpPr>
            <p:spPr>
              <a:xfrm rot="19285732">
                <a:off x="2871199" y="2265798"/>
                <a:ext cx="864040" cy="197406"/>
              </a:xfrm>
              <a:prstGeom prst="parallelogram">
                <a:avLst>
                  <a:gd name="adj" fmla="val 80520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1815532" y="3966180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7" name="타원 76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8" name="직선 연결선 77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/>
          <p:cNvGrpSpPr/>
          <p:nvPr/>
        </p:nvGrpSpPr>
        <p:grpSpPr>
          <a:xfrm>
            <a:off x="863197" y="3966180"/>
            <a:ext cx="707246" cy="2047243"/>
            <a:chOff x="736291" y="1771144"/>
            <a:chExt cx="707246" cy="20472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타원 54"/>
            <p:cNvSpPr/>
            <p:nvPr/>
          </p:nvSpPr>
          <p:spPr>
            <a:xfrm>
              <a:off x="807990" y="1771144"/>
              <a:ext cx="545359" cy="545359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1080669" y="2312986"/>
              <a:ext cx="17343" cy="1219881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 flipH="1">
              <a:off x="1098030" y="2463554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 flipH="1">
              <a:off x="753022" y="3526072"/>
              <a:ext cx="345507" cy="292315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736291" y="2467421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1098030" y="3505094"/>
              <a:ext cx="338264" cy="288448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TURTLEBOT3 </a:t>
            </a:r>
            <a:r>
              <a:rPr lang="ko-KR" altLang="en-US" dirty="0" err="1" smtClean="0"/>
              <a:t>셋</a:t>
            </a:r>
            <a:r>
              <a:rPr lang="ko-KR" altLang="en-US" dirty="0" err="1"/>
              <a:t>업</a:t>
            </a:r>
            <a:r>
              <a:rPr lang="ko-KR" altLang="en-US" dirty="0" smtClean="0"/>
              <a:t> </a:t>
            </a:r>
            <a:r>
              <a:rPr lang="en-US" altLang="ko-KR" dirty="0" smtClean="0"/>
              <a:t>(1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5439778" y="4031819"/>
            <a:ext cx="2460262" cy="1209569"/>
            <a:chOff x="827583" y="2017973"/>
            <a:chExt cx="2907656" cy="142952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8" name="원통 37"/>
            <p:cNvSpPr/>
            <p:nvPr/>
          </p:nvSpPr>
          <p:spPr>
            <a:xfrm>
              <a:off x="2651624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원통 38"/>
            <p:cNvSpPr/>
            <p:nvPr/>
          </p:nvSpPr>
          <p:spPr>
            <a:xfrm>
              <a:off x="2981848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원통 39"/>
            <p:cNvSpPr/>
            <p:nvPr/>
          </p:nvSpPr>
          <p:spPr>
            <a:xfrm>
              <a:off x="1221905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원통 40"/>
            <p:cNvSpPr/>
            <p:nvPr/>
          </p:nvSpPr>
          <p:spPr>
            <a:xfrm>
              <a:off x="1571777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827583" y="2017973"/>
              <a:ext cx="2907656" cy="690947"/>
              <a:chOff x="827583" y="2017973"/>
              <a:chExt cx="2907656" cy="690947"/>
            </a:xfrm>
            <a:grpFill/>
          </p:grpSpPr>
          <p:sp>
            <p:nvSpPr>
              <p:cNvPr id="43" name="평행 사변형 42"/>
              <p:cNvSpPr/>
              <p:nvPr/>
            </p:nvSpPr>
            <p:spPr>
              <a:xfrm>
                <a:off x="827584" y="2017973"/>
                <a:ext cx="2736304" cy="439916"/>
              </a:xfrm>
              <a:prstGeom prst="parallelogram">
                <a:avLst>
                  <a:gd name="adj" fmla="val 123833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827583" y="2457889"/>
                <a:ext cx="2192365" cy="251031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평행 사변형 44"/>
              <p:cNvSpPr/>
              <p:nvPr/>
            </p:nvSpPr>
            <p:spPr>
              <a:xfrm rot="19285732">
                <a:off x="2871199" y="2265798"/>
                <a:ext cx="864040" cy="197406"/>
              </a:xfrm>
              <a:prstGeom prst="parallelogram">
                <a:avLst>
                  <a:gd name="adj" fmla="val 80520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6" name="그룹 45"/>
          <p:cNvGrpSpPr/>
          <p:nvPr/>
        </p:nvGrpSpPr>
        <p:grpSpPr>
          <a:xfrm>
            <a:off x="233510" y="5211542"/>
            <a:ext cx="2460262" cy="1209569"/>
            <a:chOff x="827583" y="2017973"/>
            <a:chExt cx="2907656" cy="142952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7" name="원통 46"/>
            <p:cNvSpPr/>
            <p:nvPr/>
          </p:nvSpPr>
          <p:spPr>
            <a:xfrm>
              <a:off x="2651624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원통 47"/>
            <p:cNvSpPr/>
            <p:nvPr/>
          </p:nvSpPr>
          <p:spPr>
            <a:xfrm>
              <a:off x="2981848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원통 48"/>
            <p:cNvSpPr/>
            <p:nvPr/>
          </p:nvSpPr>
          <p:spPr>
            <a:xfrm>
              <a:off x="1221905" y="2583404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원통 49"/>
            <p:cNvSpPr/>
            <p:nvPr/>
          </p:nvSpPr>
          <p:spPr>
            <a:xfrm>
              <a:off x="1571777" y="2324333"/>
              <a:ext cx="216024" cy="864096"/>
            </a:xfrm>
            <a:prstGeom prst="ca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827583" y="2017973"/>
              <a:ext cx="2907656" cy="690947"/>
              <a:chOff x="827583" y="2017973"/>
              <a:chExt cx="2907656" cy="690947"/>
            </a:xfrm>
            <a:grpFill/>
          </p:grpSpPr>
          <p:sp>
            <p:nvSpPr>
              <p:cNvPr id="52" name="평행 사변형 51"/>
              <p:cNvSpPr/>
              <p:nvPr/>
            </p:nvSpPr>
            <p:spPr>
              <a:xfrm>
                <a:off x="827584" y="2017973"/>
                <a:ext cx="2736304" cy="439916"/>
              </a:xfrm>
              <a:prstGeom prst="parallelogram">
                <a:avLst>
                  <a:gd name="adj" fmla="val 123833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827583" y="2457889"/>
                <a:ext cx="2192365" cy="251031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평행 사변형 53"/>
              <p:cNvSpPr/>
              <p:nvPr/>
            </p:nvSpPr>
            <p:spPr>
              <a:xfrm rot="19285732">
                <a:off x="2871199" y="2265798"/>
                <a:ext cx="864040" cy="197406"/>
              </a:xfrm>
              <a:prstGeom prst="parallelogram">
                <a:avLst>
                  <a:gd name="adj" fmla="val 80520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4" name="TextBox 143"/>
          <p:cNvSpPr txBox="1"/>
          <p:nvPr/>
        </p:nvSpPr>
        <p:spPr>
          <a:xfrm>
            <a:off x="954589" y="5202094"/>
            <a:ext cx="112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 smtClean="0"/>
              <a:t>LIDAR </a:t>
            </a:r>
            <a:r>
              <a:rPr lang="ko-KR" altLang="en-US" i="1" dirty="0" smtClean="0"/>
              <a:t>조</a:t>
            </a:r>
            <a:endParaRPr lang="ko-KR" altLang="en-US" i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2842412" y="4006312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 smtClean="0"/>
              <a:t>VR </a:t>
            </a:r>
            <a:r>
              <a:rPr lang="ko-KR" altLang="en-US" i="1" dirty="0" smtClean="0"/>
              <a:t>조</a:t>
            </a:r>
            <a:endParaRPr lang="ko-KR" altLang="en-US" i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4363922" y="274910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 smtClean="0"/>
              <a:t>ML </a:t>
            </a:r>
            <a:r>
              <a:rPr lang="ko-KR" altLang="en-US" i="1" dirty="0" smtClean="0"/>
              <a:t>조</a:t>
            </a:r>
            <a:endParaRPr lang="ko-KR" altLang="en-US" i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6417865" y="403471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smtClean="0"/>
              <a:t>제</a:t>
            </a:r>
            <a:r>
              <a:rPr lang="ko-KR" altLang="en-US" i="1"/>
              <a:t>어</a:t>
            </a:r>
            <a:r>
              <a:rPr lang="en-US" altLang="ko-KR" i="1" dirty="0" smtClean="0"/>
              <a:t> </a:t>
            </a:r>
            <a:r>
              <a:rPr lang="ko-KR" altLang="en-US" i="1" dirty="0" smtClean="0"/>
              <a:t>조</a:t>
            </a:r>
            <a:endParaRPr lang="ko-KR" altLang="en-US" i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7918371" y="2730875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 smtClean="0"/>
              <a:t>SE </a:t>
            </a:r>
            <a:r>
              <a:rPr lang="ko-KR" altLang="en-US" i="1" dirty="0" smtClean="0"/>
              <a:t>조</a:t>
            </a:r>
            <a:endParaRPr lang="ko-KR" altLang="en-US" i="1" dirty="0"/>
          </a:p>
        </p:txBody>
      </p:sp>
      <p:sp>
        <p:nvSpPr>
          <p:cNvPr id="139" name="TextBox 138"/>
          <p:cNvSpPr txBox="1"/>
          <p:nvPr/>
        </p:nvSpPr>
        <p:spPr>
          <a:xfrm>
            <a:off x="4785315" y="6075719"/>
            <a:ext cx="3846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셋업</a:t>
            </a:r>
            <a:r>
              <a:rPr lang="ko-KR" altLang="en-US" b="1" dirty="0" err="1" smtClean="0"/>
              <a:t>하는</a:t>
            </a:r>
            <a:r>
              <a:rPr lang="ko-KR" altLang="en-US" b="1" dirty="0" smtClean="0"/>
              <a:t> 동안 제품 </a:t>
            </a:r>
            <a:r>
              <a:rPr lang="en-US" altLang="ko-KR" b="1" dirty="0" smtClean="0"/>
              <a:t>Feedback </a:t>
            </a:r>
            <a:r>
              <a:rPr lang="ko-KR" altLang="en-US" b="1" dirty="0" smtClean="0"/>
              <a:t>진행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191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TURTLEBOT3 </a:t>
            </a:r>
            <a:r>
              <a:rPr lang="ko-KR" altLang="en-US" dirty="0" err="1" smtClean="0"/>
              <a:t>셋업</a:t>
            </a:r>
            <a:r>
              <a:rPr lang="ko-KR" altLang="en-US" dirty="0" smtClean="0"/>
              <a:t> </a:t>
            </a:r>
            <a:r>
              <a:rPr lang="en-US" altLang="ko-KR" dirty="0" smtClean="0"/>
              <a:t>(1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39" name="Picture 2" descr="../_images/turtlebot3_model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t="36063" r="58785" b="10612"/>
          <a:stretch/>
        </p:blipFill>
        <p:spPr bwMode="auto">
          <a:xfrm>
            <a:off x="5076056" y="1340768"/>
            <a:ext cx="3159315" cy="381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65618" y="1509744"/>
            <a:ext cx="4328766" cy="3619329"/>
            <a:chOff x="179512" y="2060848"/>
            <a:chExt cx="4328766" cy="3619329"/>
          </a:xfrm>
        </p:grpSpPr>
        <p:pic>
          <p:nvPicPr>
            <p:cNvPr id="140" name="Picture 2" descr="노트북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060848"/>
              <a:ext cx="4328766" cy="3619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2123728" y="4276396"/>
              <a:ext cx="432048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1" name="내용 개체 틀 2"/>
          <p:cNvSpPr>
            <a:spLocks noGrp="1"/>
          </p:cNvSpPr>
          <p:nvPr>
            <p:ph idx="1"/>
          </p:nvPr>
        </p:nvSpPr>
        <p:spPr>
          <a:xfrm>
            <a:off x="457200" y="5013176"/>
            <a:ext cx="4114800" cy="1646527"/>
          </a:xfrm>
        </p:spPr>
        <p:txBody>
          <a:bodyPr>
            <a:noAutofit/>
          </a:bodyPr>
          <a:lstStyle/>
          <a:p>
            <a:r>
              <a:rPr lang="ko-KR" altLang="en-US" sz="1500" dirty="0" smtClean="0"/>
              <a:t>동봉된 </a:t>
            </a:r>
            <a:r>
              <a:rPr lang="en-US" altLang="ko-KR" sz="1500" dirty="0" err="1" smtClean="0"/>
              <a:t>uSDCard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에 이미지 굽기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en-US" altLang="ko-KR" sz="1500" dirty="0" err="1"/>
              <a:t>OpenCR</a:t>
            </a:r>
            <a:r>
              <a:rPr lang="en-US" altLang="ko-KR" sz="1500" dirty="0"/>
              <a:t> F/W </a:t>
            </a:r>
            <a:r>
              <a:rPr lang="ko-KR" altLang="en-US" sz="1500" dirty="0"/>
              <a:t>굽기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 smtClean="0"/>
              <a:t>TURTLEBOT3</a:t>
            </a:r>
            <a:r>
              <a:rPr lang="ko-KR" altLang="en-US" sz="1500" dirty="0" smtClean="0"/>
              <a:t> 페이지 참조하여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Laptop </a:t>
            </a:r>
            <a:r>
              <a:rPr lang="ko-KR" altLang="en-US" sz="1500" dirty="0" smtClean="0"/>
              <a:t>및 </a:t>
            </a:r>
            <a:r>
              <a:rPr lang="en-US" altLang="ko-KR" sz="1500" dirty="0" smtClean="0"/>
              <a:t>SBC </a:t>
            </a:r>
            <a:r>
              <a:rPr lang="ko-KR" altLang="en-US" sz="1500" dirty="0" smtClean="0"/>
              <a:t>의 </a:t>
            </a:r>
            <a:r>
              <a:rPr lang="en-US" altLang="ko-KR" sz="1500" dirty="0" smtClean="0"/>
              <a:t>ROS Install</a:t>
            </a:r>
          </a:p>
          <a:p>
            <a:endParaRPr lang="en-US" altLang="ko-KR" sz="1500" dirty="0"/>
          </a:p>
          <a:p>
            <a:endParaRPr lang="en-US" altLang="ko-KR" sz="1500" dirty="0"/>
          </a:p>
        </p:txBody>
      </p:sp>
      <p:sp>
        <p:nvSpPr>
          <p:cNvPr id="142" name="내용 개체 틀 2"/>
          <p:cNvSpPr txBox="1">
            <a:spLocks/>
          </p:cNvSpPr>
          <p:nvPr/>
        </p:nvSpPr>
        <p:spPr>
          <a:xfrm>
            <a:off x="4598313" y="5013177"/>
            <a:ext cx="4114800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 smtClean="0"/>
              <a:t>조립 설명서 참조하여 조립</a:t>
            </a:r>
            <a:endParaRPr lang="en-US" altLang="ko-KR" sz="1500" dirty="0"/>
          </a:p>
          <a:p>
            <a:endParaRPr lang="en-US" altLang="ko-KR" sz="1500" dirty="0" smtClean="0"/>
          </a:p>
          <a:p>
            <a:r>
              <a:rPr lang="ko-KR" altLang="en-US" sz="1500" dirty="0" smtClean="0"/>
              <a:t>구동 테스트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409778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TURTLEBOT3 </a:t>
            </a:r>
            <a:r>
              <a:rPr lang="ko-KR" altLang="en-US" dirty="0" smtClean="0"/>
              <a:t>구동 테스트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OpenCR</a:t>
            </a:r>
            <a:r>
              <a:rPr lang="en-US" altLang="ko-KR" dirty="0" smtClean="0"/>
              <a:t> </a:t>
            </a:r>
            <a:r>
              <a:rPr lang="ko-KR" altLang="en-US" dirty="0" smtClean="0"/>
              <a:t>버튼 테스트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2000" dirty="0" smtClean="0">
                <a:hlinkClick r:id="rId2"/>
              </a:rPr>
              <a:t>http</a:t>
            </a:r>
            <a:r>
              <a:rPr lang="en-US" altLang="ko-KR" sz="2000" dirty="0">
                <a:hlinkClick r:id="rId2"/>
              </a:rPr>
              <a:t>://turtlebot3.robotis.com/en/latest/appendix_opencr.html</a:t>
            </a:r>
            <a:endParaRPr lang="en-US" altLang="ko-KR" sz="2000" dirty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RC100 </a:t>
            </a:r>
            <a:r>
              <a:rPr lang="ko-KR" altLang="en-US" dirty="0" smtClean="0"/>
              <a:t>테스트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키보드 테스트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709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GITHUB </a:t>
            </a:r>
            <a:r>
              <a:rPr lang="ko-KR" altLang="en-US" dirty="0" smtClean="0"/>
              <a:t>이야기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GITHUB 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6542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마무리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TURTLEBOT3 </a:t>
            </a:r>
            <a:r>
              <a:rPr lang="ko-KR" altLang="en-US" dirty="0" smtClean="0"/>
              <a:t>및 기타 자재는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 시간 끝나고 반드시 반납</a:t>
            </a:r>
            <a:r>
              <a:rPr lang="en-US" altLang="ko-KR" dirty="0" smtClean="0"/>
              <a:t>!!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328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다음주 필요한 것들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2366" y="1917316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우분투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16.04 </a:t>
            </a:r>
            <a:r>
              <a:rPr lang="ko-KR" altLang="en-US" sz="2400" b="1" dirty="0" smtClean="0"/>
              <a:t>가 설치된 노트북</a:t>
            </a:r>
            <a:endParaRPr lang="ko-KR" altLang="en-US" sz="2400" b="1" dirty="0"/>
          </a:p>
        </p:txBody>
      </p:sp>
      <p:pic>
        <p:nvPicPr>
          <p:cNvPr id="3" name="Picture 2" descr="노트북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t="13738" r="42219" b="5794"/>
          <a:stretch/>
        </p:blipFill>
        <p:spPr bwMode="auto">
          <a:xfrm>
            <a:off x="1187624" y="1614684"/>
            <a:ext cx="1707545" cy="106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OS  책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3" t="5756" r="13959" b="3989"/>
          <a:stretch/>
        </p:blipFill>
        <p:spPr bwMode="auto">
          <a:xfrm>
            <a:off x="1532633" y="3227784"/>
            <a:ext cx="101752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72366" y="3825043"/>
            <a:ext cx="338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ROS </a:t>
            </a:r>
            <a:r>
              <a:rPr lang="ko-KR" altLang="en-US" sz="2400" b="1" dirty="0" smtClean="0"/>
              <a:t>에 관한 기본 지식</a:t>
            </a:r>
            <a:endParaRPr lang="en-US" altLang="ko-KR" sz="2400" b="1" dirty="0" smtClean="0"/>
          </a:p>
        </p:txBody>
      </p:sp>
      <p:pic>
        <p:nvPicPr>
          <p:cNvPr id="1030" name="Picture 6" descr="https://dwa5x7aod66zk.cloudfront.net/assets/pack/logo-github-fe55a081ff239877f791f5882f9c3cddc371653c88d9b06f504ea10f453996e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18900" r="15796" b="16976"/>
          <a:stretch/>
        </p:blipFill>
        <p:spPr bwMode="auto">
          <a:xfrm>
            <a:off x="1161198" y="5390576"/>
            <a:ext cx="1954058" cy="6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72365" y="5465135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GITHUB </a:t>
            </a:r>
            <a:r>
              <a:rPr lang="ko-KR" altLang="en-US" sz="2400" b="1" dirty="0" smtClean="0"/>
              <a:t>계정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62654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5293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4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1659</TotalTime>
  <Words>212</Words>
  <Application>Microsoft Office PowerPoint</Application>
  <PresentationFormat>화면 슬라이드 쇼(4:3)</PresentationFormat>
  <Paragraphs>50</Paragraphs>
  <Slides>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PowerPoint 프레젠테이션</vt:lpstr>
      <vt:lpstr>TB3 자율주행 1기 일정</vt:lpstr>
      <vt:lpstr>TURTLEBOT3 셋업 (1시간)</vt:lpstr>
      <vt:lpstr>TURTLEBOT3 셋업 (1시간)</vt:lpstr>
      <vt:lpstr>TURTLEBOT3 구동 테스트</vt:lpstr>
      <vt:lpstr>GITHUB 이야기</vt:lpstr>
      <vt:lpstr>마무리</vt:lpstr>
      <vt:lpstr>다음주 필요한 것들</vt:lpstr>
      <vt:lpstr>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Nakasian</dc:creator>
  <cp:lastModifiedBy>Nakasian</cp:lastModifiedBy>
  <cp:revision>85</cp:revision>
  <dcterms:created xsi:type="dcterms:W3CDTF">2017-03-04T12:08:10Z</dcterms:created>
  <dcterms:modified xsi:type="dcterms:W3CDTF">2017-03-30T14:44:05Z</dcterms:modified>
</cp:coreProperties>
</file>